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33E8-5AE4-F7BD-CB9C-91CD2B8CA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1408B-A444-DF31-A651-CEE4215CE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854A4-E57B-F96B-22E0-C833B865E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1DC87-BC9D-FCBD-E21C-76F66434C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01BBF-C850-8A9D-EA3D-D6D459EA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24569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199E-E16E-0E85-051F-427209F5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0CAB1-1B27-5E97-9B5E-D80092FE3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F835-8900-DCFB-84E9-3EE18102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0AE93-52BA-B295-BB82-45FE0924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7EBE6-6F7F-CF09-FDD5-3742A8B2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1238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0AF37D-9528-790E-BBF1-BB5EF1E07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C2AE4-7D3B-C4EC-4983-35116EC93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59590-2E36-CB6C-6E88-18C42162A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FBAC3-01DB-912A-CB14-EB224DB3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26099-54D2-BB10-7EA0-B0FE67BB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989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55F8-5208-9628-B3CD-68CBC318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B5BBE-3625-93A2-8760-954954F0F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E1BDE-6B92-C65A-B2EF-1B8D75EB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8C9CF-6BBC-73B9-1CB4-A09A775C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10FCD-15AA-73F9-A4B3-9EDC97B9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5873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5926-9A38-58DC-F5A4-15CBB9B8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EB70-5AEB-3300-AFCF-D1C6326E0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3683D-B7E2-1D26-4C4A-309E44993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8CF23-63B2-58DC-B6A3-0A9B4ECD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CBDD-3BA1-6E44-CB1D-55ACAA6B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5942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307C-76F3-CB68-C434-D9477DE8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6536D-5824-98E2-54FC-81785C8FB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8DEEA-E290-21E2-3B1B-CA82F3F60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2967D-A5EE-7919-CB59-A04C94AFF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C5A40-240F-B955-42E9-45DD3EFA0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8D1BC-A7D3-E797-0FAD-7485B258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2920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EBD36-64FE-55AD-ED27-ECF4D915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45D3E-2E40-418D-9029-A15D5DB1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4CEA6-8079-933B-1457-31A0C33B2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A238-7F38-F79F-EA66-8A663441C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958CD3-EB99-862E-6B3A-99FDF624C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0BD6E-E2CC-1710-3520-95852CB7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37A4B-D326-70DC-A414-60C66E9D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FADA6F-F12D-DC12-2A56-87D2186C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8478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4A5F-F3CE-CC29-E5DF-760886E8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2132E-5A01-74D6-C15B-96F9F571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88AD7-FB80-D6AF-1A59-2652311A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D7233-0E9B-F76B-354E-B8F29960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1540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19D1B-357E-B2F2-6B34-E6C6801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E47D2-CB4A-A836-378A-8ECCDA4C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8C1C-6782-6604-3FD2-8C1DA660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6139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CEB4-1CB6-E7AD-7176-7E9E515A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A6C8-E39E-B1F4-A626-755C40265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B1C2E-4B38-4194-0A69-5F25F6591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3C852-5A57-D256-6588-0B95584B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C8B5B-4AAF-C581-75BE-A182DFD9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CA7AA-9B74-7DFB-33C8-F3E1D548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8750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7797-0FD5-D711-73E1-9AFD1606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C1D67-0E26-101B-A810-D71205873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ABB6F-1EC9-A247-AA6E-F2E3A1720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1F2E1-3640-3F22-84C4-38962BF3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09C75-C536-B37A-CD78-8A21B2A2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65046-FCE6-CC81-178E-05E1F58D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0873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348E9-5968-532D-D81B-D842C39D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B4D4B-F2FA-EBBF-53AF-1A2EED3E9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65E92-B7AA-AB79-A241-989BCE7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19986-BE17-4274-9CCC-A37359A91F6D}" type="datetimeFigureOut">
              <a:rPr lang="ro-RO" smtClean="0"/>
              <a:t>02.06.2022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FC41-B54C-FF86-E42D-356E761AB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C3B09-B234-D9D2-0AE5-5D986505C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E364D-A06A-4B9A-8860-9FF630E350C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59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0A1D4-7C08-61AF-7954-C17203F32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4110"/>
            <a:ext cx="5936370" cy="3466213"/>
          </a:xfrm>
        </p:spPr>
        <p:txBody>
          <a:bodyPr anchor="b">
            <a:normAutofit/>
          </a:bodyPr>
          <a:lstStyle/>
          <a:p>
            <a:pPr algn="l"/>
            <a:r>
              <a:rPr lang="ro-RO" sz="7200">
                <a:solidFill>
                  <a:srgbClr val="FFFFFF"/>
                </a:solidFill>
              </a:rPr>
              <a:t>Proiect sincretic ușă mobilă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6A881-1981-3E7E-B6D6-BDC45BB35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80354"/>
            <a:ext cx="5649289" cy="1279978"/>
          </a:xfrm>
        </p:spPr>
        <p:txBody>
          <a:bodyPr anchor="t">
            <a:normAutofit/>
          </a:bodyPr>
          <a:lstStyle/>
          <a:p>
            <a:pPr algn="l"/>
            <a:r>
              <a:rPr lang="ro-RO" sz="2200">
                <a:solidFill>
                  <a:srgbClr val="FFFFFF"/>
                </a:solidFill>
              </a:rPr>
              <a:t>Roga Andrei</a:t>
            </a:r>
          </a:p>
          <a:p>
            <a:pPr algn="l"/>
            <a:r>
              <a:rPr lang="ro-RO" sz="2200">
                <a:solidFill>
                  <a:srgbClr val="FFFFFF"/>
                </a:solidFill>
              </a:rPr>
              <a:t>Frumușelu Mădălin</a:t>
            </a:r>
          </a:p>
          <a:p>
            <a:pPr algn="l"/>
            <a:r>
              <a:rPr lang="ro-RO" sz="2200">
                <a:solidFill>
                  <a:srgbClr val="FFFFFF"/>
                </a:solidFill>
              </a:rPr>
              <a:t>Stanciu Alin</a:t>
            </a:r>
          </a:p>
        </p:txBody>
      </p:sp>
    </p:spTree>
    <p:extLst>
      <p:ext uri="{BB962C8B-B14F-4D97-AF65-F5344CB8AC3E}">
        <p14:creationId xmlns:p14="http://schemas.microsoft.com/office/powerpoint/2010/main" val="845964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2B74F-8C41-ED00-EEDD-A679B8D3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NodeRED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5642-EA00-783C-D06E-A45B4A09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900">
                <a:solidFill>
                  <a:srgbClr val="CC9848"/>
                </a:solidFill>
              </a:rPr>
              <a:t>Pentru monitorizarea stării ușii și temperaturii citite, ne-am folosit de programul NodeRED.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9B51376-C50A-2080-7A0F-EC21DF13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068477"/>
            <a:ext cx="5455917" cy="27143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4D8FC78-A438-494E-44DD-DD477005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416292"/>
            <a:ext cx="5455917" cy="20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6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F431E-A053-0D5F-E3BA-9C14A63D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>
            <a:normAutofit/>
          </a:bodyPr>
          <a:lstStyle/>
          <a:p>
            <a:r>
              <a:rPr lang="ro-RO" dirty="0"/>
              <a:t>Sistem complet integrat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_20220602_135006">
            <a:hlinkClick r:id="" action="ppaction://media"/>
            <a:extLst>
              <a:ext uri="{FF2B5EF4-FFF2-40B4-BE49-F238E27FC236}">
                <a16:creationId xmlns:a16="http://schemas.microsoft.com/office/drawing/2014/main" id="{0962CDFE-5D3A-D59B-EF5A-F176258C2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9122" y="2148841"/>
            <a:ext cx="7513755" cy="42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83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9D13B-32A1-8F82-824F-3D6BD6E4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Structură mecanică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43F9-5B63-942D-5D71-049EA792F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Din punct de vedere mecanic, macheta ușii este formată dintr-o stuctură din lemn.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able, floor, indoor, desk&#10;&#10;Description automatically generated">
            <a:extLst>
              <a:ext uri="{FF2B5EF4-FFF2-40B4-BE49-F238E27FC236}">
                <a16:creationId xmlns:a16="http://schemas.microsoft.com/office/drawing/2014/main" id="{9AF42122-142D-157B-B6D4-135D8B7FA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0" r="907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7113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6902-1F55-CB9B-382A-5A75237B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Materiale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, indoor, worktable&#10;&#10;Description automatically generated">
            <a:extLst>
              <a:ext uri="{FF2B5EF4-FFF2-40B4-BE49-F238E27FC236}">
                <a16:creationId xmlns:a16="http://schemas.microsoft.com/office/drawing/2014/main" id="{1D6F0CE1-F1A0-4DB6-7EB6-DFD0DFF08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8" r="1272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05357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B650-21F2-4B52-4337-1248B913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ro-RO" dirty="0"/>
              <a:t>Materiale</a:t>
            </a: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8A95403-1689-A48A-7A29-05B34FE5B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7" r="9098" b="-7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0FE5-1D0C-3900-ECA5-DBAA4FCE1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ro-RO" sz="1500" dirty="0"/>
              <a:t>Machetă ușă</a:t>
            </a:r>
          </a:p>
          <a:p>
            <a:r>
              <a:rPr lang="ro-RO" sz="1500" dirty="0"/>
              <a:t>Plăcuță </a:t>
            </a:r>
            <a:r>
              <a:rPr lang="ro-RO" sz="1500" dirty="0" err="1"/>
              <a:t>Arduino</a:t>
            </a:r>
            <a:r>
              <a:rPr lang="ro-RO" sz="1500" dirty="0"/>
              <a:t> </a:t>
            </a:r>
            <a:r>
              <a:rPr lang="ro-RO" sz="1500" dirty="0" err="1"/>
              <a:t>Uno</a:t>
            </a:r>
            <a:endParaRPr lang="ro-RO" sz="1500" dirty="0"/>
          </a:p>
          <a:p>
            <a:r>
              <a:rPr lang="ro-RO" sz="1500" dirty="0" err="1"/>
              <a:t>Shield</a:t>
            </a:r>
            <a:r>
              <a:rPr lang="ro-RO" sz="1500" dirty="0"/>
              <a:t> controller motor L293D</a:t>
            </a:r>
          </a:p>
          <a:p>
            <a:r>
              <a:rPr lang="ro-RO" sz="1500" dirty="0" err="1"/>
              <a:t>Breadboard</a:t>
            </a:r>
            <a:endParaRPr lang="ro-RO" sz="1500" dirty="0"/>
          </a:p>
          <a:p>
            <a:r>
              <a:rPr lang="ro-RO" sz="1500" dirty="0"/>
              <a:t>Motor CD-ROM</a:t>
            </a:r>
          </a:p>
          <a:p>
            <a:r>
              <a:rPr lang="ro-RO" sz="1500" dirty="0"/>
              <a:t>Senzori:</a:t>
            </a:r>
          </a:p>
          <a:p>
            <a:pPr lvl="1"/>
            <a:r>
              <a:rPr lang="ro-RO" sz="1500" dirty="0"/>
              <a:t>Senzor temperatură infraroșu MLX90614</a:t>
            </a:r>
          </a:p>
          <a:p>
            <a:pPr lvl="1"/>
            <a:r>
              <a:rPr lang="ro-RO" sz="1500" dirty="0"/>
              <a:t>Senzor distanță Sharp</a:t>
            </a:r>
          </a:p>
          <a:p>
            <a:r>
              <a:rPr lang="ro-RO" sz="1500" dirty="0"/>
              <a:t>2xLED</a:t>
            </a:r>
          </a:p>
          <a:p>
            <a:r>
              <a:rPr lang="ro-RO" sz="1500" dirty="0"/>
              <a:t>Buton</a:t>
            </a:r>
          </a:p>
          <a:p>
            <a:endParaRPr lang="ro-RO" sz="1500" dirty="0"/>
          </a:p>
          <a:p>
            <a:endParaRPr lang="ro-RO" sz="1500" dirty="0"/>
          </a:p>
        </p:txBody>
      </p:sp>
      <p:sp>
        <p:nvSpPr>
          <p:cNvPr id="26" name="Freeform: Shape 1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9887760-3114-1717-7B75-036B015B2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6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F07138D0-706B-28BD-2C72-84151CC312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3" r="7674" b="-18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close-up of a screwdriver&#10;&#10;Description automatically generated with low confidence">
            <a:extLst>
              <a:ext uri="{FF2B5EF4-FFF2-40B4-BE49-F238E27FC236}">
                <a16:creationId xmlns:a16="http://schemas.microsoft.com/office/drawing/2014/main" id="{0F5109E8-1F7D-4B61-C188-8B569CCD8C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8" r="-4" b="9082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4545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BFBB-9C93-82B3-9E9E-C2A567E8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ro-RO" sz="4800"/>
              <a:t>Electronică și hardware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DBDA6-D699-6FEE-0624-32AF1D32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ro-RO" sz="2200"/>
              <a:t>Scopul proiectului este de a deschide o ușă cu ajutorul motorului în urma detectării prezenței și citirii temperaturii.</a:t>
            </a:r>
          </a:p>
          <a:p>
            <a:r>
              <a:rPr lang="ro-RO" sz="2200"/>
              <a:t>Elementele trebuie să fie compatibile și este important de luat în vedere voltajul necesitat de diferitele componente electronice.</a:t>
            </a:r>
          </a:p>
          <a:p>
            <a:endParaRPr lang="ro-RO" sz="2200"/>
          </a:p>
        </p:txBody>
      </p:sp>
    </p:spTree>
    <p:extLst>
      <p:ext uri="{BB962C8B-B14F-4D97-AF65-F5344CB8AC3E}">
        <p14:creationId xmlns:p14="http://schemas.microsoft.com/office/powerpoint/2010/main" val="124929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E0EC-9371-B13C-190A-0F8C27E3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026" y="534248"/>
            <a:ext cx="4888306" cy="1325563"/>
          </a:xfrm>
        </p:spPr>
        <p:txBody>
          <a:bodyPr>
            <a:normAutofit/>
          </a:bodyPr>
          <a:lstStyle/>
          <a:p>
            <a:r>
              <a:rPr lang="ro-RO" dirty="0"/>
              <a:t>Senzori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809B1F-0726-44C0-B0A1-7FCE2A12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560321" y="4232366"/>
            <a:ext cx="5610120" cy="2625634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EE9A0B-C601-4E3F-8541-29CA20DE1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5904411" cy="4406393"/>
          </a:xfrm>
          <a:custGeom>
            <a:avLst/>
            <a:gdLst>
              <a:gd name="connsiteX0" fmla="*/ 2562355 w 6855833"/>
              <a:gd name="connsiteY0" fmla="*/ 0 h 5116428"/>
              <a:gd name="connsiteX1" fmla="*/ 6855833 w 6855833"/>
              <a:gd name="connsiteY1" fmla="*/ 4293479 h 5116428"/>
              <a:gd name="connsiteX2" fmla="*/ 6833667 w 6855833"/>
              <a:gd name="connsiteY2" fmla="*/ 4732462 h 5116428"/>
              <a:gd name="connsiteX3" fmla="*/ 6775067 w 6855833"/>
              <a:gd name="connsiteY3" fmla="*/ 5116428 h 5116428"/>
              <a:gd name="connsiteX4" fmla="*/ 0 w 6855833"/>
              <a:gd name="connsiteY4" fmla="*/ 5116428 h 5116428"/>
              <a:gd name="connsiteX5" fmla="*/ 0 w 6855833"/>
              <a:gd name="connsiteY5" fmla="*/ 854273 h 5116428"/>
              <a:gd name="connsiteX6" fmla="*/ 161831 w 6855833"/>
              <a:gd name="connsiteY6" fmla="*/ 733259 h 5116428"/>
              <a:gd name="connsiteX7" fmla="*/ 2562355 w 6855833"/>
              <a:gd name="connsiteY7" fmla="*/ 0 h 51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02028EC-FB4A-29EE-380B-D797B9E22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4" r="2" b="3075"/>
          <a:stretch/>
        </p:blipFill>
        <p:spPr>
          <a:xfrm>
            <a:off x="1" y="10"/>
            <a:ext cx="5681097" cy="4151910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3A1D4-FC71-3586-5ED9-D3F0C2489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142" y="2009941"/>
            <a:ext cx="4884189" cy="2438869"/>
          </a:xfrm>
        </p:spPr>
        <p:txBody>
          <a:bodyPr anchor="t">
            <a:normAutofit/>
          </a:bodyPr>
          <a:lstStyle/>
          <a:p>
            <a:r>
              <a:rPr lang="ro-RO" sz="1800"/>
              <a:t>Selecția senzorilor trebuie realizată cu atenție.</a:t>
            </a:r>
          </a:p>
          <a:p>
            <a:r>
              <a:rPr lang="ro-RO" sz="1800"/>
              <a:t>Astfel, s-a avut în vedere preciza, viteza de reacție și prețul.</a:t>
            </a:r>
          </a:p>
          <a:p>
            <a:r>
              <a:rPr lang="ro-RO" sz="1800"/>
              <a:t>În urma consultării cerințelor, senzorii aleși au fost Sharp GP2Y0A21YK (senzor IR) și Senzor temperatură infraroșu MLX90614.</a:t>
            </a:r>
          </a:p>
          <a:p>
            <a:endParaRPr lang="ro-RO" sz="1800"/>
          </a:p>
        </p:txBody>
      </p:sp>
      <p:pic>
        <p:nvPicPr>
          <p:cNvPr id="4" name="Picture 3" descr="A close-up of a screwdriver&#10;&#10;Description automatically generated with low confidence">
            <a:extLst>
              <a:ext uri="{FF2B5EF4-FFF2-40B4-BE49-F238E27FC236}">
                <a16:creationId xmlns:a16="http://schemas.microsoft.com/office/drawing/2014/main" id="{DBEAB9AB-0F99-4F89-5C76-BDD4BB31C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7" r="-2" b="28572"/>
          <a:stretch/>
        </p:blipFill>
        <p:spPr>
          <a:xfrm>
            <a:off x="2785874" y="4448810"/>
            <a:ext cx="5148922" cy="2409190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9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3E9-20FB-170E-9AFC-A30E8491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ro-RO" dirty="0"/>
              <a:t>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B6AE-DD0D-2A19-6FFA-EE90DBCF4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ro-RO" sz="1800"/>
              <a:t>Pentru acționarea motorului, a fost necesară folosirea unui driver, puterea plăcuței Arduino nefiind suficientă.</a:t>
            </a:r>
          </a:p>
          <a:p>
            <a:r>
              <a:rPr lang="ro-RO" sz="1800"/>
              <a:t>Am ales driverul L293D.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59AEDAD3-2B38-C079-E19F-9AFA8799D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6" r="10492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6495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DD8C5-A875-4704-E8E5-C36B546A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792"/>
            <a:ext cx="4795157" cy="5413248"/>
          </a:xfrm>
        </p:spPr>
        <p:txBody>
          <a:bodyPr>
            <a:normAutofit/>
          </a:bodyPr>
          <a:lstStyle/>
          <a:p>
            <a:r>
              <a:rPr lang="ro-RO" sz="5200">
                <a:solidFill>
                  <a:schemeClr val="bg1"/>
                </a:solidFill>
              </a:rPr>
              <a:t>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F9E4D-7231-4601-BF41-A748218BB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50" y="621792"/>
            <a:ext cx="4832349" cy="5413248"/>
          </a:xfrm>
        </p:spPr>
        <p:txBody>
          <a:bodyPr anchor="ctr">
            <a:normAutofit/>
          </a:bodyPr>
          <a:lstStyle/>
          <a:p>
            <a:r>
              <a:rPr lang="ro-RO" sz="2200"/>
              <a:t>Pentru a lega toate componentele electronice împreună, am folosit Arduino Uno.</a:t>
            </a:r>
          </a:p>
          <a:p>
            <a:r>
              <a:rPr lang="ro-RO" sz="2200"/>
              <a:t>14 pini de input-output digitali au fost folosiți de către shield.</a:t>
            </a:r>
          </a:p>
          <a:p>
            <a:r>
              <a:rPr lang="ro-RO" sz="2200"/>
              <a:t>4 pini analogici au fost folosiți pentru LED-uri, pentru buton și pentru senzorul de distanță.</a:t>
            </a:r>
          </a:p>
          <a:p>
            <a:r>
              <a:rPr lang="ro-RO" sz="2200"/>
              <a:t>Doi pini seriali au fost folosiți pentru senzorul de temperatură.</a:t>
            </a:r>
          </a:p>
          <a:p>
            <a:r>
              <a:rPr lang="ro-RO" sz="2200"/>
              <a:t>Programarea s-a făcut în software-ul Arduino.</a:t>
            </a:r>
          </a:p>
          <a:p>
            <a:r>
              <a:rPr lang="ro-RO" sz="2200"/>
              <a:t>Sursa de alimentare se face de la USB, concomitent cu transferul serial de date.</a:t>
            </a:r>
          </a:p>
        </p:txBody>
      </p:sp>
    </p:spTree>
    <p:extLst>
      <p:ext uri="{BB962C8B-B14F-4D97-AF65-F5344CB8AC3E}">
        <p14:creationId xmlns:p14="http://schemas.microsoft.com/office/powerpoint/2010/main" val="295646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10FD3-1F8D-C5FC-4EBE-E6DBD960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o-RO">
                <a:solidFill>
                  <a:schemeClr val="bg1"/>
                </a:solidFill>
              </a:rPr>
              <a:t>Schema electrică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C21F84-B037-2428-1B71-99289A8F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8" r="3" b="3"/>
          <a:stretch/>
        </p:blipFill>
        <p:spPr>
          <a:xfrm>
            <a:off x="2977896" y="2496310"/>
            <a:ext cx="6236208" cy="3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0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256</Words>
  <Application>Microsoft Office PowerPoint</Application>
  <PresentationFormat>Widescreen</PresentationFormat>
  <Paragraphs>39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Tw Cen MT</vt:lpstr>
      <vt:lpstr>Office Theme</vt:lpstr>
      <vt:lpstr>Proiect sincretic ușă mobilă</vt:lpstr>
      <vt:lpstr>Structură mecanică</vt:lpstr>
      <vt:lpstr>Materiale</vt:lpstr>
      <vt:lpstr>Materiale</vt:lpstr>
      <vt:lpstr>Electronică și hardware</vt:lpstr>
      <vt:lpstr>Senzori</vt:lpstr>
      <vt:lpstr>Driver</vt:lpstr>
      <vt:lpstr>Microcontroller</vt:lpstr>
      <vt:lpstr>Schema electrică</vt:lpstr>
      <vt:lpstr>NodeRED</vt:lpstr>
      <vt:lpstr>Sistem complet integrat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sincretic ușă mobilă</dc:title>
  <dc:creator>Alin Stanciu2</dc:creator>
  <cp:lastModifiedBy>Alin Stanciu2</cp:lastModifiedBy>
  <cp:revision>1</cp:revision>
  <dcterms:created xsi:type="dcterms:W3CDTF">2022-06-02T18:32:14Z</dcterms:created>
  <dcterms:modified xsi:type="dcterms:W3CDTF">2022-06-02T19:08:36Z</dcterms:modified>
</cp:coreProperties>
</file>